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nda DELEURY" userId="81000439-7c3d-4681-b7fe-7b37170575f2" providerId="ADAL" clId="{797A8D42-BA0C-486D-8886-31D54627869C}"/>
    <pc:docChg chg="custSel modSld">
      <pc:chgData name="Wanda DELEURY" userId="81000439-7c3d-4681-b7fe-7b37170575f2" providerId="ADAL" clId="{797A8D42-BA0C-486D-8886-31D54627869C}" dt="2023-03-17T08:28:05.028" v="601" actId="20577"/>
      <pc:docMkLst>
        <pc:docMk/>
      </pc:docMkLst>
      <pc:sldChg chg="addSp delSp modSp">
        <pc:chgData name="Wanda DELEURY" userId="81000439-7c3d-4681-b7fe-7b37170575f2" providerId="ADAL" clId="{797A8D42-BA0C-486D-8886-31D54627869C}" dt="2023-03-17T08:28:05.028" v="601" actId="20577"/>
        <pc:sldMkLst>
          <pc:docMk/>
          <pc:sldMk cId="1763576685" sldId="256"/>
        </pc:sldMkLst>
        <pc:spChg chg="mod">
          <ac:chgData name="Wanda DELEURY" userId="81000439-7c3d-4681-b7fe-7b37170575f2" providerId="ADAL" clId="{797A8D42-BA0C-486D-8886-31D54627869C}" dt="2023-03-16T10:29:31.111" v="111" actId="1582"/>
          <ac:spMkLst>
            <pc:docMk/>
            <pc:sldMk cId="1763576685" sldId="256"/>
            <ac:spMk id="6" creationId="{447BA2CF-B89E-4BEE-96F6-7D2CC64A49AF}"/>
          </ac:spMkLst>
        </pc:spChg>
        <pc:spChg chg="mod">
          <ac:chgData name="Wanda DELEURY" userId="81000439-7c3d-4681-b7fe-7b37170575f2" providerId="ADAL" clId="{797A8D42-BA0C-486D-8886-31D54627869C}" dt="2023-03-16T10:19:38.816" v="0" actId="1076"/>
          <ac:spMkLst>
            <pc:docMk/>
            <pc:sldMk cId="1763576685" sldId="256"/>
            <ac:spMk id="9" creationId="{8C78C059-63D4-4DD9-B441-1D32EFADCE9B}"/>
          </ac:spMkLst>
        </pc:spChg>
        <pc:spChg chg="mod">
          <ac:chgData name="Wanda DELEURY" userId="81000439-7c3d-4681-b7fe-7b37170575f2" providerId="ADAL" clId="{797A8D42-BA0C-486D-8886-31D54627869C}" dt="2023-03-16T10:48:01.539" v="218" actId="20577"/>
          <ac:spMkLst>
            <pc:docMk/>
            <pc:sldMk cId="1763576685" sldId="256"/>
            <ac:spMk id="20" creationId="{ACBB2B89-9CA5-493F-90D0-8BD9CA5D9E99}"/>
          </ac:spMkLst>
        </pc:spChg>
        <pc:spChg chg="mod">
          <ac:chgData name="Wanda DELEURY" userId="81000439-7c3d-4681-b7fe-7b37170575f2" providerId="ADAL" clId="{797A8D42-BA0C-486D-8886-31D54627869C}" dt="2023-03-16T10:48:03.409" v="219" actId="20577"/>
          <ac:spMkLst>
            <pc:docMk/>
            <pc:sldMk cId="1763576685" sldId="256"/>
            <ac:spMk id="21" creationId="{96367D30-695B-404D-82B0-BA3317854302}"/>
          </ac:spMkLst>
        </pc:spChg>
        <pc:spChg chg="del mod">
          <ac:chgData name="Wanda DELEURY" userId="81000439-7c3d-4681-b7fe-7b37170575f2" providerId="ADAL" clId="{797A8D42-BA0C-486D-8886-31D54627869C}" dt="2023-03-16T10:47:58.788" v="217" actId="478"/>
          <ac:spMkLst>
            <pc:docMk/>
            <pc:sldMk cId="1763576685" sldId="256"/>
            <ac:spMk id="22" creationId="{D9BDFFBC-51B1-443C-994C-586893803E8C}"/>
          </ac:spMkLst>
        </pc:spChg>
        <pc:spChg chg="add mod">
          <ac:chgData name="Wanda DELEURY" userId="81000439-7c3d-4681-b7fe-7b37170575f2" providerId="ADAL" clId="{797A8D42-BA0C-486D-8886-31D54627869C}" dt="2023-03-16T10:48:05.252" v="220" actId="20577"/>
          <ac:spMkLst>
            <pc:docMk/>
            <pc:sldMk cId="1763576685" sldId="256"/>
            <ac:spMk id="23" creationId="{02FA9191-C728-474F-A31D-4468B9AC17EA}"/>
          </ac:spMkLst>
        </pc:spChg>
        <pc:spChg chg="add mod">
          <ac:chgData name="Wanda DELEURY" userId="81000439-7c3d-4681-b7fe-7b37170575f2" providerId="ADAL" clId="{797A8D42-BA0C-486D-8886-31D54627869C}" dt="2023-03-16T10:55:58.347" v="222" actId="20577"/>
          <ac:spMkLst>
            <pc:docMk/>
            <pc:sldMk cId="1763576685" sldId="256"/>
            <ac:spMk id="24" creationId="{2092F619-83E0-48E8-B6BA-9C8D7B2FAE99}"/>
          </ac:spMkLst>
        </pc:spChg>
        <pc:spChg chg="add mod">
          <ac:chgData name="Wanda DELEURY" userId="81000439-7c3d-4681-b7fe-7b37170575f2" providerId="ADAL" clId="{797A8D42-BA0C-486D-8886-31D54627869C}" dt="2023-03-16T10:47:18.610" v="206" actId="1076"/>
          <ac:spMkLst>
            <pc:docMk/>
            <pc:sldMk cId="1763576685" sldId="256"/>
            <ac:spMk id="27" creationId="{3B7DAC81-34BF-4832-8D71-23BCD59403C0}"/>
          </ac:spMkLst>
        </pc:spChg>
        <pc:spChg chg="add mod">
          <ac:chgData name="Wanda DELEURY" userId="81000439-7c3d-4681-b7fe-7b37170575f2" providerId="ADAL" clId="{797A8D42-BA0C-486D-8886-31D54627869C}" dt="2023-03-16T10:28:03.230" v="98" actId="14100"/>
          <ac:spMkLst>
            <pc:docMk/>
            <pc:sldMk cId="1763576685" sldId="256"/>
            <ac:spMk id="28" creationId="{384E734E-9FA3-49B5-A43C-27B4454E68FC}"/>
          </ac:spMkLst>
        </pc:spChg>
        <pc:spChg chg="add mod">
          <ac:chgData name="Wanda DELEURY" userId="81000439-7c3d-4681-b7fe-7b37170575f2" providerId="ADAL" clId="{797A8D42-BA0C-486D-8886-31D54627869C}" dt="2023-03-16T10:47:51.025" v="215" actId="1076"/>
          <ac:spMkLst>
            <pc:docMk/>
            <pc:sldMk cId="1763576685" sldId="256"/>
            <ac:spMk id="33" creationId="{9081DD4B-AABB-4197-81B0-D7FF7E5B8E17}"/>
          </ac:spMkLst>
        </pc:spChg>
        <pc:spChg chg="add mod">
          <ac:chgData name="Wanda DELEURY" userId="81000439-7c3d-4681-b7fe-7b37170575f2" providerId="ADAL" clId="{797A8D42-BA0C-486D-8886-31D54627869C}" dt="2023-03-16T10:57:08.865" v="287" actId="313"/>
          <ac:spMkLst>
            <pc:docMk/>
            <pc:sldMk cId="1763576685" sldId="256"/>
            <ac:spMk id="34" creationId="{918020D0-DFE7-414C-A734-1CE9BB0FA08B}"/>
          </ac:spMkLst>
        </pc:spChg>
        <pc:spChg chg="add mod">
          <ac:chgData name="Wanda DELEURY" userId="81000439-7c3d-4681-b7fe-7b37170575f2" providerId="ADAL" clId="{797A8D42-BA0C-486D-8886-31D54627869C}" dt="2023-03-16T10:56:26.173" v="271" actId="20577"/>
          <ac:spMkLst>
            <pc:docMk/>
            <pc:sldMk cId="1763576685" sldId="256"/>
            <ac:spMk id="35" creationId="{C940E695-142F-4F55-B92B-C6E186777E68}"/>
          </ac:spMkLst>
        </pc:spChg>
        <pc:spChg chg="add mod">
          <ac:chgData name="Wanda DELEURY" userId="81000439-7c3d-4681-b7fe-7b37170575f2" providerId="ADAL" clId="{797A8D42-BA0C-486D-8886-31D54627869C}" dt="2023-03-16T11:03:08.293" v="366" actId="1076"/>
          <ac:spMkLst>
            <pc:docMk/>
            <pc:sldMk cId="1763576685" sldId="256"/>
            <ac:spMk id="36" creationId="{5AFC34B6-1C7E-4438-86DF-752817217345}"/>
          </ac:spMkLst>
        </pc:spChg>
        <pc:spChg chg="add mod">
          <ac:chgData name="Wanda DELEURY" userId="81000439-7c3d-4681-b7fe-7b37170575f2" providerId="ADAL" clId="{797A8D42-BA0C-486D-8886-31D54627869C}" dt="2023-03-16T11:03:02.917" v="365" actId="1076"/>
          <ac:spMkLst>
            <pc:docMk/>
            <pc:sldMk cId="1763576685" sldId="256"/>
            <ac:spMk id="37" creationId="{321AE6D3-D6B8-4535-909E-85244B6F8A8A}"/>
          </ac:spMkLst>
        </pc:spChg>
        <pc:spChg chg="add mod">
          <ac:chgData name="Wanda DELEURY" userId="81000439-7c3d-4681-b7fe-7b37170575f2" providerId="ADAL" clId="{797A8D42-BA0C-486D-8886-31D54627869C}" dt="2023-03-16T11:02:17.447" v="347" actId="1076"/>
          <ac:spMkLst>
            <pc:docMk/>
            <pc:sldMk cId="1763576685" sldId="256"/>
            <ac:spMk id="38" creationId="{F529E44C-66DF-4AAE-B8B1-04172636A974}"/>
          </ac:spMkLst>
        </pc:spChg>
        <pc:spChg chg="add del">
          <ac:chgData name="Wanda DELEURY" userId="81000439-7c3d-4681-b7fe-7b37170575f2" providerId="ADAL" clId="{797A8D42-BA0C-486D-8886-31D54627869C}" dt="2023-03-16T11:02:12.059" v="346"/>
          <ac:spMkLst>
            <pc:docMk/>
            <pc:sldMk cId="1763576685" sldId="256"/>
            <ac:spMk id="39" creationId="{1F0EB0BE-BCE3-4D85-B23F-CE581A86D665}"/>
          </ac:spMkLst>
        </pc:spChg>
        <pc:spChg chg="add mod">
          <ac:chgData name="Wanda DELEURY" userId="81000439-7c3d-4681-b7fe-7b37170575f2" providerId="ADAL" clId="{797A8D42-BA0C-486D-8886-31D54627869C}" dt="2023-03-17T08:28:05.028" v="601" actId="20577"/>
          <ac:spMkLst>
            <pc:docMk/>
            <pc:sldMk cId="1763576685" sldId="256"/>
            <ac:spMk id="40" creationId="{9E43AC1F-E785-42DD-8718-1FF83F8DF201}"/>
          </ac:spMkLst>
        </pc:spChg>
        <pc:cxnChg chg="mod">
          <ac:chgData name="Wanda DELEURY" userId="81000439-7c3d-4681-b7fe-7b37170575f2" providerId="ADAL" clId="{797A8D42-BA0C-486D-8886-31D54627869C}" dt="2023-03-16T10:28:36.550" v="104" actId="14100"/>
          <ac:cxnSpMkLst>
            <pc:docMk/>
            <pc:sldMk cId="1763576685" sldId="256"/>
            <ac:cxnSpMk id="11" creationId="{8AA20A36-2B2C-4070-A448-89925994EEF9}"/>
          </ac:cxnSpMkLst>
        </pc:cxnChg>
        <pc:cxnChg chg="mod">
          <ac:chgData name="Wanda DELEURY" userId="81000439-7c3d-4681-b7fe-7b37170575f2" providerId="ADAL" clId="{797A8D42-BA0C-486D-8886-31D54627869C}" dt="2023-03-16T10:26:55.479" v="83" actId="14100"/>
          <ac:cxnSpMkLst>
            <pc:docMk/>
            <pc:sldMk cId="1763576685" sldId="256"/>
            <ac:cxnSpMk id="15" creationId="{26FB368E-C6CF-4D5E-8F42-8F1C2367CD3E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328D63C-C28B-4A5B-AEA2-63E1D33F1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1EF44F2-4448-4F5C-B995-269A8582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176D0F2-DDFB-42F2-B502-BD49A3D07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567B0-789B-4236-AB8B-3024210EA2C2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BA99368-0031-4F0D-A54E-FF5176F7A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B371077-C7C1-4FD2-A7F6-AEB35757E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20AC3-2E65-4368-A936-64FD684A12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8314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488E44-3C76-4CB2-92F4-EFE4DFE72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9A125A9-BA0E-4ABD-81B9-F47BC03861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3CE4943-30ED-4C1C-B9C2-41656ED958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567B0-789B-4236-AB8B-3024210EA2C2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8B004FE-8BEA-4B76-AE1D-C1BD99D6F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D24695C-50C5-4287-8BD3-A916D43F0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20AC3-2E65-4368-A936-64FD684A12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3282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16AFD83-CDBF-4A59-A110-5A529F281D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B38738B-9969-488D-98B5-144FB59CE8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C9D8E0F-EABD-4A95-B56B-13FCF629D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567B0-789B-4236-AB8B-3024210EA2C2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64D4827-4806-4BB8-B3AF-C42DE3894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863890C-A0F6-44FA-B139-0DF1A5D0F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20AC3-2E65-4368-A936-64FD684A12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7102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2E6742-6C67-43F5-9EA1-BF9877F61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A6C2D48-0453-47FF-9C97-5BEDDF4858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32B664-1673-4E3D-9A1A-3CFBE76E5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567B0-789B-4236-AB8B-3024210EA2C2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7F06A36-EE14-4F28-B35A-ABF6B6575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56CC90C-A560-4BCE-A632-3B84FFDD3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20AC3-2E65-4368-A936-64FD684A12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224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241ECBF-A036-4084-96BE-997D3A6FF0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77BC3C4-FCAA-4808-A58C-7EA57797E9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DBCD91A-F168-4D3E-A6B5-6F3977AB1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567B0-789B-4236-AB8B-3024210EA2C2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F5AC833-29F9-48AB-B44E-7FC65C30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04B0D42-401C-4C44-9390-C4FD7BD2F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20AC3-2E65-4368-A936-64FD684A12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5622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7489B48-F026-4388-B007-A22B9F35F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0C859F9-9B98-4E99-94DC-C3D0E8FBCD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4D9EE81-B1C3-42B7-8FEF-13BF4DA8CD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439E657-6081-4882-A752-8BF571171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567B0-789B-4236-AB8B-3024210EA2C2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2F5CDE7-DD06-4FC3-B91D-61A7ADBD5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548AF1A-AEEE-415E-BE37-5BEC8BADB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20AC3-2E65-4368-A936-64FD684A12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8202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06037C-825E-479E-8DC1-D3B8F992CD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4ED1D72-6092-443A-A528-D64E1F20BA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CEDFF93-9012-471C-8A8B-60E7A64AF5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C6E6E31-C934-4418-BD9B-635C299A83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3E108E4-E419-4D23-B6DF-3FE856F51B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511FD19-955C-41EA-A9FD-3981AE951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567B0-789B-4236-AB8B-3024210EA2C2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7E7FE29-D54E-4EBF-BB96-1DBB0CCB5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9B3C16C-1DA6-47A8-8260-D33463799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20AC3-2E65-4368-A936-64FD684A12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6932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4B8C0E5-F996-450A-872A-C5E87DD5D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71DF74B-45D4-41CC-A2A3-151BA85FA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567B0-789B-4236-AB8B-3024210EA2C2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9071AD9-755B-497C-AB68-4E5117581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592A064-CAEF-4FB4-A378-5DD34F543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20AC3-2E65-4368-A936-64FD684A12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8167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614D959-E878-457D-ADFA-3CD371B5F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567B0-789B-4236-AB8B-3024210EA2C2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70C57AF-2C08-4386-A92C-7708B95BC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00433B1-6837-448C-BD0D-9C44F8343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20AC3-2E65-4368-A936-64FD684A12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3289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DEA828-F54C-4108-9E83-B0F76DF2B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FD12987-A016-4D1B-9DC2-278092E434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5EEE03A-7A4F-41EE-8861-6D63F03BA7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A5D6DF7-37C1-425C-AE62-92E6E8243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567B0-789B-4236-AB8B-3024210EA2C2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ADB0FFC-EA4C-442A-8F30-92B400858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2E72F94-F179-4A6F-B2E6-265B901D1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20AC3-2E65-4368-A936-64FD684A12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7409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F3C44A-FF30-472F-8EB2-71872D1BA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3FA6C493-27B2-4C6E-A41C-3AA80C6D8C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0AF7F86-DD00-4417-9573-A163F1BE63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2AE22A9-C11B-45B0-8D6D-94BB92068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567B0-789B-4236-AB8B-3024210EA2C2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CA82BBB-208B-4A69-94E7-690BAB7AD3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E9EB2DE-B950-4816-A32A-02E028DDB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20AC3-2E65-4368-A936-64FD684A12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5782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F27873D-FC13-413B-BE5F-42DA7E9043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5185778-6029-4BDF-8595-2C5E639B5F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4BE0727-8C5A-4BDA-95FF-EC5A8BB7B0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2567B0-789B-4236-AB8B-3024210EA2C2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83C4977-4A14-4EF1-A981-02FBF0522F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46E0776-0BF0-4908-B8BB-73156D92B1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20AC3-2E65-4368-A936-64FD684A12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008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>
            <a:extLst>
              <a:ext uri="{FF2B5EF4-FFF2-40B4-BE49-F238E27FC236}">
                <a16:creationId xmlns:a16="http://schemas.microsoft.com/office/drawing/2014/main" id="{97B8D29E-E768-4E68-A83D-C73920E1260F}"/>
              </a:ext>
            </a:extLst>
          </p:cNvPr>
          <p:cNvSpPr/>
          <p:nvPr/>
        </p:nvSpPr>
        <p:spPr>
          <a:xfrm>
            <a:off x="5904411" y="1441269"/>
            <a:ext cx="4101737" cy="3975462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F6475785-EE91-4AB4-8702-5EB668A1324D}"/>
              </a:ext>
            </a:extLst>
          </p:cNvPr>
          <p:cNvSpPr/>
          <p:nvPr/>
        </p:nvSpPr>
        <p:spPr>
          <a:xfrm>
            <a:off x="3021875" y="1524001"/>
            <a:ext cx="4101737" cy="3892730"/>
          </a:xfrm>
          <a:prstGeom prst="ellipse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447BA2CF-B89E-4BEE-96F6-7D2CC64A49AF}"/>
              </a:ext>
            </a:extLst>
          </p:cNvPr>
          <p:cNvSpPr/>
          <p:nvPr/>
        </p:nvSpPr>
        <p:spPr>
          <a:xfrm>
            <a:off x="2708366" y="1210491"/>
            <a:ext cx="4641669" cy="4432664"/>
          </a:xfrm>
          <a:prstGeom prst="ellipse">
            <a:avLst/>
          </a:prstGeom>
          <a:noFill/>
          <a:ln w="38100">
            <a:solidFill>
              <a:schemeClr val="accent5">
                <a:lumMod val="5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7B8BC52-15F9-438B-8E1B-C157CD171784}"/>
              </a:ext>
            </a:extLst>
          </p:cNvPr>
          <p:cNvSpPr/>
          <p:nvPr/>
        </p:nvSpPr>
        <p:spPr>
          <a:xfrm>
            <a:off x="4112549" y="2105187"/>
            <a:ext cx="5357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38285C9-2F1C-47D8-ABA3-86E7805C504C}"/>
              </a:ext>
            </a:extLst>
          </p:cNvPr>
          <p:cNvSpPr/>
          <p:nvPr/>
        </p:nvSpPr>
        <p:spPr>
          <a:xfrm>
            <a:off x="7844027" y="2105187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2</a:t>
            </a:r>
            <a:endParaRPr lang="fr-FR" sz="5400" b="0" cap="none" spc="0" dirty="0">
              <a:ln w="0"/>
              <a:solidFill>
                <a:schemeClr val="accent4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C78C059-63D4-4DD9-B441-1D32EFADCE9B}"/>
              </a:ext>
            </a:extLst>
          </p:cNvPr>
          <p:cNvSpPr/>
          <p:nvPr/>
        </p:nvSpPr>
        <p:spPr>
          <a:xfrm>
            <a:off x="6296955" y="2105187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dirty="0">
                <a:ln w="0"/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3</a:t>
            </a:r>
            <a:endParaRPr lang="fr-FR" sz="5400" b="0" cap="none" spc="0" dirty="0">
              <a:ln w="0"/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8AA20A36-2B2C-4070-A448-89925994EEF9}"/>
              </a:ext>
            </a:extLst>
          </p:cNvPr>
          <p:cNvCxnSpPr>
            <a:cxnSpLocks/>
            <a:stCxn id="5" idx="1"/>
          </p:cNvCxnSpPr>
          <p:nvPr/>
        </p:nvCxnSpPr>
        <p:spPr>
          <a:xfrm flipH="1" flipV="1">
            <a:off x="2997912" y="1645920"/>
            <a:ext cx="624648" cy="44815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1C6221B0-91F8-4FA2-A037-7D139627164A}"/>
              </a:ext>
            </a:extLst>
          </p:cNvPr>
          <p:cNvCxnSpPr>
            <a:cxnSpLocks/>
          </p:cNvCxnSpPr>
          <p:nvPr/>
        </p:nvCxnSpPr>
        <p:spPr>
          <a:xfrm flipV="1">
            <a:off x="1662285" y="4136573"/>
            <a:ext cx="1133167" cy="365758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>
            <a:extLst>
              <a:ext uri="{FF2B5EF4-FFF2-40B4-BE49-F238E27FC236}">
                <a16:creationId xmlns:a16="http://schemas.microsoft.com/office/drawing/2014/main" id="{26FB368E-C6CF-4D5E-8F42-8F1C2367CD3E}"/>
              </a:ext>
            </a:extLst>
          </p:cNvPr>
          <p:cNvCxnSpPr>
            <a:cxnSpLocks/>
            <a:stCxn id="4" idx="7"/>
          </p:cNvCxnSpPr>
          <p:nvPr/>
        </p:nvCxnSpPr>
        <p:spPr>
          <a:xfrm flipV="1">
            <a:off x="9405463" y="1645920"/>
            <a:ext cx="827108" cy="377542"/>
          </a:xfrm>
          <a:prstGeom prst="straightConnector1">
            <a:avLst/>
          </a:prstGeom>
          <a:ln w="38100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>
            <a:extLst>
              <a:ext uri="{FF2B5EF4-FFF2-40B4-BE49-F238E27FC236}">
                <a16:creationId xmlns:a16="http://schemas.microsoft.com/office/drawing/2014/main" id="{ACBB2B89-9CA5-493F-90D0-8BD9CA5D9E99}"/>
              </a:ext>
            </a:extLst>
          </p:cNvPr>
          <p:cNvSpPr txBox="1"/>
          <p:nvPr/>
        </p:nvSpPr>
        <p:spPr>
          <a:xfrm>
            <a:off x="1101633" y="1183315"/>
            <a:ext cx="204651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/>
              <a:t>A : Périmètre structures du profil Activités gestionnaire constitué d’un ou de plusieurs services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96367D30-695B-404D-82B0-BA3317854302}"/>
              </a:ext>
            </a:extLst>
          </p:cNvPr>
          <p:cNvSpPr txBox="1"/>
          <p:nvPr/>
        </p:nvSpPr>
        <p:spPr>
          <a:xfrm>
            <a:off x="3528785" y="2913187"/>
            <a:ext cx="19726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000" dirty="0"/>
              <a:t>Utilisateurs appartenant aux services du périmètre structures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02FA9191-C728-474F-A31D-4468B9AC17EA}"/>
              </a:ext>
            </a:extLst>
          </p:cNvPr>
          <p:cNvSpPr txBox="1"/>
          <p:nvPr/>
        </p:nvSpPr>
        <p:spPr>
          <a:xfrm>
            <a:off x="6065010" y="2883601"/>
            <a:ext cx="93763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000" dirty="0"/>
              <a:t>Utilisateurs appartenant aux services du périmètre structures et affectés aux activités du périmètre activités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2092F619-83E0-48E8-B6BA-9C8D7B2FAE99}"/>
              </a:ext>
            </a:extLst>
          </p:cNvPr>
          <p:cNvSpPr txBox="1"/>
          <p:nvPr/>
        </p:nvSpPr>
        <p:spPr>
          <a:xfrm>
            <a:off x="10241484" y="1210491"/>
            <a:ext cx="204651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/>
              <a:t>B : Périmètre activités du profil Activités gestionnaire constitué d’une ou de plusieurs activités</a:t>
            </a:r>
          </a:p>
        </p:txBody>
      </p:sp>
      <p:sp>
        <p:nvSpPr>
          <p:cNvPr id="27" name="Rectangle : coins arrondis 26">
            <a:extLst>
              <a:ext uri="{FF2B5EF4-FFF2-40B4-BE49-F238E27FC236}">
                <a16:creationId xmlns:a16="http://schemas.microsoft.com/office/drawing/2014/main" id="{3B7DAC81-34BF-4832-8D71-23BCD59403C0}"/>
              </a:ext>
            </a:extLst>
          </p:cNvPr>
          <p:cNvSpPr/>
          <p:nvPr/>
        </p:nvSpPr>
        <p:spPr>
          <a:xfrm>
            <a:off x="1138340" y="1113738"/>
            <a:ext cx="1859572" cy="69315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 : coins arrondis 27">
            <a:extLst>
              <a:ext uri="{FF2B5EF4-FFF2-40B4-BE49-F238E27FC236}">
                <a16:creationId xmlns:a16="http://schemas.microsoft.com/office/drawing/2014/main" id="{384E734E-9FA3-49B5-A43C-27B4454E68FC}"/>
              </a:ext>
            </a:extLst>
          </p:cNvPr>
          <p:cNvSpPr/>
          <p:nvPr/>
        </p:nvSpPr>
        <p:spPr>
          <a:xfrm>
            <a:off x="10232571" y="1123406"/>
            <a:ext cx="1820092" cy="710570"/>
          </a:xfrm>
          <a:prstGeom prst="round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Ellipse 32">
            <a:extLst>
              <a:ext uri="{FF2B5EF4-FFF2-40B4-BE49-F238E27FC236}">
                <a16:creationId xmlns:a16="http://schemas.microsoft.com/office/drawing/2014/main" id="{9081DD4B-AABB-4197-81B0-D7FF7E5B8E17}"/>
              </a:ext>
            </a:extLst>
          </p:cNvPr>
          <p:cNvSpPr/>
          <p:nvPr/>
        </p:nvSpPr>
        <p:spPr>
          <a:xfrm>
            <a:off x="297623" y="3754353"/>
            <a:ext cx="1364662" cy="1296757"/>
          </a:xfrm>
          <a:prstGeom prst="ellipse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918020D0-DFE7-414C-A734-1CE9BB0FA08B}"/>
              </a:ext>
            </a:extLst>
          </p:cNvPr>
          <p:cNvSpPr txBox="1"/>
          <p:nvPr/>
        </p:nvSpPr>
        <p:spPr>
          <a:xfrm>
            <a:off x="399636" y="3971844"/>
            <a:ext cx="115718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000" dirty="0"/>
              <a:t>Utilisateurs faisant partie du périmètre profil Activités gestionnaire</a:t>
            </a: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C940E695-142F-4F55-B92B-C6E186777E68}"/>
              </a:ext>
            </a:extLst>
          </p:cNvPr>
          <p:cNvSpPr txBox="1"/>
          <p:nvPr/>
        </p:nvSpPr>
        <p:spPr>
          <a:xfrm>
            <a:off x="7844027" y="2883601"/>
            <a:ext cx="93763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000" dirty="0"/>
              <a:t>Utilisateurs affectés aux activités du périmètre activités</a:t>
            </a:r>
          </a:p>
        </p:txBody>
      </p:sp>
      <p:sp>
        <p:nvSpPr>
          <p:cNvPr id="36" name="Flèche : droite 35">
            <a:extLst>
              <a:ext uri="{FF2B5EF4-FFF2-40B4-BE49-F238E27FC236}">
                <a16:creationId xmlns:a16="http://schemas.microsoft.com/office/drawing/2014/main" id="{5AFC34B6-1C7E-4438-86DF-752817217345}"/>
              </a:ext>
            </a:extLst>
          </p:cNvPr>
          <p:cNvSpPr/>
          <p:nvPr/>
        </p:nvSpPr>
        <p:spPr>
          <a:xfrm>
            <a:off x="895551" y="2566188"/>
            <a:ext cx="434683" cy="35928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321AE6D3-D6B8-4535-909E-85244B6F8A8A}"/>
              </a:ext>
            </a:extLst>
          </p:cNvPr>
          <p:cNvSpPr txBox="1"/>
          <p:nvPr/>
        </p:nvSpPr>
        <p:spPr>
          <a:xfrm>
            <a:off x="1356010" y="2483212"/>
            <a:ext cx="158916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/>
              <a:t>accès aux feuilles d’activités et aux fiches utilisateurs</a:t>
            </a:r>
          </a:p>
        </p:txBody>
      </p:sp>
      <p:sp>
        <p:nvSpPr>
          <p:cNvPr id="38" name="Flèche : droite 37">
            <a:extLst>
              <a:ext uri="{FF2B5EF4-FFF2-40B4-BE49-F238E27FC236}">
                <a16:creationId xmlns:a16="http://schemas.microsoft.com/office/drawing/2014/main" id="{F529E44C-66DF-4AAE-B8B1-04172636A974}"/>
              </a:ext>
            </a:extLst>
          </p:cNvPr>
          <p:cNvSpPr/>
          <p:nvPr/>
        </p:nvSpPr>
        <p:spPr>
          <a:xfrm>
            <a:off x="10045542" y="2421333"/>
            <a:ext cx="434683" cy="359289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9E43AC1F-E785-42DD-8718-1FF83F8DF201}"/>
              </a:ext>
            </a:extLst>
          </p:cNvPr>
          <p:cNvSpPr txBox="1"/>
          <p:nvPr/>
        </p:nvSpPr>
        <p:spPr>
          <a:xfrm>
            <a:off x="10519619" y="2359189"/>
            <a:ext cx="15330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/>
              <a:t>pas d’ accès aux feuilles d’activités et aux fiches utilisateurs</a:t>
            </a:r>
          </a:p>
          <a:p>
            <a:r>
              <a:rPr lang="fr-FR" sz="1000" dirty="0"/>
              <a:t>possibilité d’affecter des collaborateurs depuis la fiche de l’activité mais uniquement ceux de son périmètre</a:t>
            </a:r>
          </a:p>
        </p:txBody>
      </p:sp>
    </p:spTree>
    <p:extLst>
      <p:ext uri="{BB962C8B-B14F-4D97-AF65-F5344CB8AC3E}">
        <p14:creationId xmlns:p14="http://schemas.microsoft.com/office/powerpoint/2010/main" val="176357668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2788f00c-787a-4d26-9bfa-cb20fb0fe7a1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EC8969DB5D13443BFD7EC0A3D71DB8C" ma:contentTypeVersion="15" ma:contentTypeDescription="Crée un document." ma:contentTypeScope="" ma:versionID="5204b55d074a946d6666a38ceddffa21">
  <xsd:schema xmlns:xsd="http://www.w3.org/2001/XMLSchema" xmlns:xs="http://www.w3.org/2001/XMLSchema" xmlns:p="http://schemas.microsoft.com/office/2006/metadata/properties" xmlns:ns3="2788f00c-787a-4d26-9bfa-cb20fb0fe7a1" xmlns:ns4="259217f6-f4da-4769-939c-2b587707b302" targetNamespace="http://schemas.microsoft.com/office/2006/metadata/properties" ma:root="true" ma:fieldsID="244b4dc4a37171511bdc24bf21cfa40f" ns3:_="" ns4:_="">
    <xsd:import namespace="2788f00c-787a-4d26-9bfa-cb20fb0fe7a1"/>
    <xsd:import namespace="259217f6-f4da-4769-939c-2b587707b30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88f00c-787a-4d26-9bfa-cb20fb0fe7a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9217f6-f4da-4769-939c-2b587707b302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Partage du hachage d’indicateu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5460655-F0A4-44CE-84F2-CDE904427528}">
  <ds:schemaRefs>
    <ds:schemaRef ds:uri="http://www.w3.org/XML/1998/namespace"/>
    <ds:schemaRef ds:uri="http://purl.org/dc/dcmitype/"/>
    <ds:schemaRef ds:uri="http://purl.org/dc/elements/1.1/"/>
    <ds:schemaRef ds:uri="2788f00c-787a-4d26-9bfa-cb20fb0fe7a1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259217f6-f4da-4769-939c-2b587707b302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51075CDA-0AB8-46F6-9BE0-1E14605A464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7D54A03-F793-42B3-BC82-9F37302685B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788f00c-787a-4d26-9bfa-cb20fb0fe7a1"/>
    <ds:schemaRef ds:uri="259217f6-f4da-4769-939c-2b587707b30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101</Words>
  <Application>Microsoft Office PowerPoint</Application>
  <PresentationFormat>Grand écran</PresentationFormat>
  <Paragraphs>12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Wanda DELEURY</dc:creator>
  <cp:lastModifiedBy>Wanda DELEURY</cp:lastModifiedBy>
  <cp:revision>2</cp:revision>
  <dcterms:created xsi:type="dcterms:W3CDTF">2023-03-16T10:16:43Z</dcterms:created>
  <dcterms:modified xsi:type="dcterms:W3CDTF">2023-03-17T08:28:35Z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0x0101003EC8969DB5D13443BFD7EC0A3D71DB8C</vt:lpwstr>
  </property>
</Properties>
</file>